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73" d="100"/>
          <a:sy n="73" d="100"/>
        </p:scale>
        <p:origin x="4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A6D57D-52C5-42C6-91C1-CBB2B9B41E67}" type="datetimeFigureOut">
              <a:rPr lang="en-US" smtClean="0"/>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A8CCE-7E58-493B-8D41-ACCCD63F18DB}" type="slidenum">
              <a:rPr lang="en-US" smtClean="0"/>
              <a:t>‹#›</a:t>
            </a:fld>
            <a:endParaRPr lang="en-US"/>
          </a:p>
        </p:txBody>
      </p:sp>
    </p:spTree>
    <p:extLst>
      <p:ext uri="{BB962C8B-B14F-4D97-AF65-F5344CB8AC3E}">
        <p14:creationId xmlns:p14="http://schemas.microsoft.com/office/powerpoint/2010/main" val="3069346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A6D57D-52C5-42C6-91C1-CBB2B9B41E67}" type="datetimeFigureOut">
              <a:rPr lang="en-US" smtClean="0"/>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A8CCE-7E58-493B-8D41-ACCCD63F18DB}" type="slidenum">
              <a:rPr lang="en-US" smtClean="0"/>
              <a:t>‹#›</a:t>
            </a:fld>
            <a:endParaRPr lang="en-US"/>
          </a:p>
        </p:txBody>
      </p:sp>
    </p:spTree>
    <p:extLst>
      <p:ext uri="{BB962C8B-B14F-4D97-AF65-F5344CB8AC3E}">
        <p14:creationId xmlns:p14="http://schemas.microsoft.com/office/powerpoint/2010/main" val="998742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A6D57D-52C5-42C6-91C1-CBB2B9B41E67}" type="datetimeFigureOut">
              <a:rPr lang="en-US" smtClean="0"/>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A8CCE-7E58-493B-8D41-ACCCD63F18DB}" type="slidenum">
              <a:rPr lang="en-US" smtClean="0"/>
              <a:t>‹#›</a:t>
            </a:fld>
            <a:endParaRPr lang="en-US"/>
          </a:p>
        </p:txBody>
      </p:sp>
    </p:spTree>
    <p:extLst>
      <p:ext uri="{BB962C8B-B14F-4D97-AF65-F5344CB8AC3E}">
        <p14:creationId xmlns:p14="http://schemas.microsoft.com/office/powerpoint/2010/main" val="319604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A6D57D-52C5-42C6-91C1-CBB2B9B41E67}" type="datetimeFigureOut">
              <a:rPr lang="en-US" smtClean="0"/>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A8CCE-7E58-493B-8D41-ACCCD63F18DB}" type="slidenum">
              <a:rPr lang="en-US" smtClean="0"/>
              <a:t>‹#›</a:t>
            </a:fld>
            <a:endParaRPr lang="en-US"/>
          </a:p>
        </p:txBody>
      </p:sp>
    </p:spTree>
    <p:extLst>
      <p:ext uri="{BB962C8B-B14F-4D97-AF65-F5344CB8AC3E}">
        <p14:creationId xmlns:p14="http://schemas.microsoft.com/office/powerpoint/2010/main" val="112902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BA6D57D-52C5-42C6-91C1-CBB2B9B41E67}" type="datetimeFigureOut">
              <a:rPr lang="en-US" smtClean="0"/>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A8CCE-7E58-493B-8D41-ACCCD63F18DB}" type="slidenum">
              <a:rPr lang="en-US" smtClean="0"/>
              <a:t>‹#›</a:t>
            </a:fld>
            <a:endParaRPr lang="en-US"/>
          </a:p>
        </p:txBody>
      </p:sp>
    </p:spTree>
    <p:extLst>
      <p:ext uri="{BB962C8B-B14F-4D97-AF65-F5344CB8AC3E}">
        <p14:creationId xmlns:p14="http://schemas.microsoft.com/office/powerpoint/2010/main" val="156433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A6D57D-52C5-42C6-91C1-CBB2B9B41E67}" type="datetimeFigureOut">
              <a:rPr lang="en-US" smtClean="0"/>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A8CCE-7E58-493B-8D41-ACCCD63F18DB}" type="slidenum">
              <a:rPr lang="en-US" smtClean="0"/>
              <a:t>‹#›</a:t>
            </a:fld>
            <a:endParaRPr lang="en-US"/>
          </a:p>
        </p:txBody>
      </p:sp>
    </p:spTree>
    <p:extLst>
      <p:ext uri="{BB962C8B-B14F-4D97-AF65-F5344CB8AC3E}">
        <p14:creationId xmlns:p14="http://schemas.microsoft.com/office/powerpoint/2010/main" val="946359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BA6D57D-52C5-42C6-91C1-CBB2B9B41E67}" type="datetimeFigureOut">
              <a:rPr lang="en-US" smtClean="0"/>
              <a:t>12/20/2022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7A8CCE-7E58-493B-8D41-ACCCD63F18DB}" type="slidenum">
              <a:rPr lang="en-US" smtClean="0"/>
              <a:t>‹#›</a:t>
            </a:fld>
            <a:endParaRPr lang="en-US"/>
          </a:p>
        </p:txBody>
      </p:sp>
    </p:spTree>
    <p:extLst>
      <p:ext uri="{BB962C8B-B14F-4D97-AF65-F5344CB8AC3E}">
        <p14:creationId xmlns:p14="http://schemas.microsoft.com/office/powerpoint/2010/main" val="357837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A6D57D-52C5-42C6-91C1-CBB2B9B41E67}" type="datetimeFigureOut">
              <a:rPr lang="en-US" smtClean="0"/>
              <a:t>12/20/2022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7A8CCE-7E58-493B-8D41-ACCCD63F18DB}" type="slidenum">
              <a:rPr lang="en-US" smtClean="0"/>
              <a:t>‹#›</a:t>
            </a:fld>
            <a:endParaRPr lang="en-US"/>
          </a:p>
        </p:txBody>
      </p:sp>
    </p:spTree>
    <p:extLst>
      <p:ext uri="{BB962C8B-B14F-4D97-AF65-F5344CB8AC3E}">
        <p14:creationId xmlns:p14="http://schemas.microsoft.com/office/powerpoint/2010/main" val="26434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6D57D-52C5-42C6-91C1-CBB2B9B41E67}" type="datetimeFigureOut">
              <a:rPr lang="en-US" smtClean="0"/>
              <a:t>12/20/2022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7A8CCE-7E58-493B-8D41-ACCCD63F18DB}" type="slidenum">
              <a:rPr lang="en-US" smtClean="0"/>
              <a:t>‹#›</a:t>
            </a:fld>
            <a:endParaRPr lang="en-US"/>
          </a:p>
        </p:txBody>
      </p:sp>
    </p:spTree>
    <p:extLst>
      <p:ext uri="{BB962C8B-B14F-4D97-AF65-F5344CB8AC3E}">
        <p14:creationId xmlns:p14="http://schemas.microsoft.com/office/powerpoint/2010/main" val="660744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BA6D57D-52C5-42C6-91C1-CBB2B9B41E67}" type="datetimeFigureOut">
              <a:rPr lang="en-US" smtClean="0"/>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A8CCE-7E58-493B-8D41-ACCCD63F18DB}" type="slidenum">
              <a:rPr lang="en-US" smtClean="0"/>
              <a:t>‹#›</a:t>
            </a:fld>
            <a:endParaRPr lang="en-US"/>
          </a:p>
        </p:txBody>
      </p:sp>
    </p:spTree>
    <p:extLst>
      <p:ext uri="{BB962C8B-B14F-4D97-AF65-F5344CB8AC3E}">
        <p14:creationId xmlns:p14="http://schemas.microsoft.com/office/powerpoint/2010/main" val="373699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BA6D57D-52C5-42C6-91C1-CBB2B9B41E67}" type="datetimeFigureOut">
              <a:rPr lang="en-US" smtClean="0"/>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A8CCE-7E58-493B-8D41-ACCCD63F18DB}" type="slidenum">
              <a:rPr lang="en-US" smtClean="0"/>
              <a:t>‹#›</a:t>
            </a:fld>
            <a:endParaRPr lang="en-US"/>
          </a:p>
        </p:txBody>
      </p:sp>
    </p:spTree>
    <p:extLst>
      <p:ext uri="{BB962C8B-B14F-4D97-AF65-F5344CB8AC3E}">
        <p14:creationId xmlns:p14="http://schemas.microsoft.com/office/powerpoint/2010/main" val="3570546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6D57D-52C5-42C6-91C1-CBB2B9B41E67}" type="datetimeFigureOut">
              <a:rPr lang="en-US" smtClean="0"/>
              <a:t>12/20/2022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A8CCE-7E58-493B-8D41-ACCCD63F18DB}" type="slidenum">
              <a:rPr lang="en-US" smtClean="0"/>
              <a:t>‹#›</a:t>
            </a:fld>
            <a:endParaRPr lang="en-US"/>
          </a:p>
        </p:txBody>
      </p:sp>
    </p:spTree>
    <p:extLst>
      <p:ext uri="{BB962C8B-B14F-4D97-AF65-F5344CB8AC3E}">
        <p14:creationId xmlns:p14="http://schemas.microsoft.com/office/powerpoint/2010/main" val="2360512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Virtualization VS Containerization</a:t>
            </a:r>
            <a:endParaRPr lang="en-US" dirty="0"/>
          </a:p>
        </p:txBody>
      </p:sp>
    </p:spTree>
    <p:extLst>
      <p:ext uri="{BB962C8B-B14F-4D97-AF65-F5344CB8AC3E}">
        <p14:creationId xmlns:p14="http://schemas.microsoft.com/office/powerpoint/2010/main" val="53613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91590"/>
            <a:ext cx="12192000" cy="5566410"/>
          </a:xfrm>
          <a:prstGeom prst="rect">
            <a:avLst/>
          </a:prstGeom>
        </p:spPr>
      </p:pic>
      <p:sp>
        <p:nvSpPr>
          <p:cNvPr id="5" name="Title 1"/>
          <p:cNvSpPr>
            <a:spLocks noGrp="1"/>
          </p:cNvSpPr>
          <p:nvPr>
            <p:ph type="title"/>
          </p:nvPr>
        </p:nvSpPr>
        <p:spPr>
          <a:xfrm>
            <a:off x="0" y="1"/>
            <a:ext cx="12192000" cy="1154430"/>
          </a:xfrm>
        </p:spPr>
        <p:txBody>
          <a:bodyPr/>
          <a:lstStyle/>
          <a:p>
            <a:r>
              <a:rPr lang="en-US" dirty="0" smtClean="0"/>
              <a:t>Detailed Way to install Docker</a:t>
            </a:r>
            <a:endParaRPr lang="en-US" dirty="0"/>
          </a:p>
        </p:txBody>
      </p:sp>
    </p:spTree>
    <p:extLst>
      <p:ext uri="{BB962C8B-B14F-4D97-AF65-F5344CB8AC3E}">
        <p14:creationId xmlns:p14="http://schemas.microsoft.com/office/powerpoint/2010/main" val="1742025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1"/>
            <a:ext cx="12192000" cy="1154430"/>
          </a:xfrm>
        </p:spPr>
        <p:txBody>
          <a:bodyPr>
            <a:noAutofit/>
          </a:bodyPr>
          <a:lstStyle/>
          <a:p>
            <a:r>
              <a:rPr lang="en-US" sz="3200" b="1" dirty="0" smtClean="0"/>
              <a:t>Quick Way to install Docker</a:t>
            </a:r>
            <a:r>
              <a:rPr lang="en-US" sz="3200" dirty="0" smtClean="0"/>
              <a:t/>
            </a:r>
            <a:br>
              <a:rPr lang="en-US" sz="3200" dirty="0" smtClean="0"/>
            </a:br>
            <a:r>
              <a:rPr lang="en-US" sz="3200" dirty="0" smtClean="0"/>
              <a:t>Copy the below selected command and run this by using terminal.</a:t>
            </a:r>
            <a:br>
              <a:rPr lang="en-US" sz="3200" dirty="0" smtClean="0"/>
            </a:br>
            <a:r>
              <a:rPr lang="en-US" sz="3200" dirty="0" smtClean="0"/>
              <a:t>Now copy the next line under the selected text and run.</a:t>
            </a:r>
            <a:endParaRPr lang="en-US" sz="3200" dirty="0"/>
          </a:p>
        </p:txBody>
      </p:sp>
      <p:pic>
        <p:nvPicPr>
          <p:cNvPr id="3" name="Picture 2"/>
          <p:cNvPicPr>
            <a:picLocks noChangeAspect="1"/>
          </p:cNvPicPr>
          <p:nvPr/>
        </p:nvPicPr>
        <p:blipFill>
          <a:blip r:embed="rId2"/>
          <a:stretch>
            <a:fillRect/>
          </a:stretch>
        </p:blipFill>
        <p:spPr>
          <a:xfrm>
            <a:off x="0" y="1794510"/>
            <a:ext cx="12192000" cy="5063490"/>
          </a:xfrm>
          <a:prstGeom prst="rect">
            <a:avLst/>
          </a:prstGeom>
        </p:spPr>
      </p:pic>
    </p:spTree>
    <p:extLst>
      <p:ext uri="{BB962C8B-B14F-4D97-AF65-F5344CB8AC3E}">
        <p14:creationId xmlns:p14="http://schemas.microsoft.com/office/powerpoint/2010/main" val="1413647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05891"/>
            <a:ext cx="12192000" cy="5452109"/>
          </a:xfrm>
          <a:prstGeom prst="rect">
            <a:avLst/>
          </a:prstGeom>
        </p:spPr>
      </p:pic>
      <p:sp>
        <p:nvSpPr>
          <p:cNvPr id="3" name="Title 1"/>
          <p:cNvSpPr>
            <a:spLocks noGrp="1"/>
          </p:cNvSpPr>
          <p:nvPr>
            <p:ph type="title"/>
          </p:nvPr>
        </p:nvSpPr>
        <p:spPr>
          <a:xfrm>
            <a:off x="0" y="251461"/>
            <a:ext cx="12192000" cy="1154430"/>
          </a:xfrm>
        </p:spPr>
        <p:txBody>
          <a:bodyPr>
            <a:noAutofit/>
          </a:bodyPr>
          <a:lstStyle/>
          <a:p>
            <a:r>
              <a:rPr lang="en-US" sz="3200" b="1" dirty="0" smtClean="0"/>
              <a:t>Installation in progress. It will take some time.</a:t>
            </a:r>
            <a:endParaRPr lang="en-US" sz="3200" dirty="0"/>
          </a:p>
        </p:txBody>
      </p:sp>
    </p:spTree>
    <p:extLst>
      <p:ext uri="{BB962C8B-B14F-4D97-AF65-F5344CB8AC3E}">
        <p14:creationId xmlns:p14="http://schemas.microsoft.com/office/powerpoint/2010/main" val="15969054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0"/>
            <a:ext cx="12192000" cy="4246399"/>
          </a:xfrm>
        </p:spPr>
        <p:txBody>
          <a:bodyPr>
            <a:noAutofit/>
          </a:bodyPr>
          <a:lstStyle/>
          <a:p>
            <a:r>
              <a:rPr lang="en-US" sz="3200" b="1" dirty="0" smtClean="0"/>
              <a:t>We need some high level privileges so therefore we add the user by using below command.</a:t>
            </a:r>
            <a:br>
              <a:rPr lang="en-US" sz="3200" b="1" dirty="0" smtClean="0"/>
            </a:br>
            <a:r>
              <a:rPr lang="en-US" sz="3200" b="1" dirty="0"/>
              <a:t/>
            </a:r>
            <a:br>
              <a:rPr lang="en-US" sz="3200" b="1" dirty="0"/>
            </a:br>
            <a:r>
              <a:rPr lang="en-US" sz="3200" b="1" dirty="0" err="1">
                <a:solidFill>
                  <a:schemeClr val="accent1">
                    <a:lumMod val="60000"/>
                    <a:lumOff val="40000"/>
                  </a:schemeClr>
                </a:solidFill>
              </a:rPr>
              <a:t>s</a:t>
            </a:r>
            <a:r>
              <a:rPr lang="en-US" sz="3200" b="1" dirty="0" err="1" smtClean="0">
                <a:solidFill>
                  <a:schemeClr val="accent1">
                    <a:lumMod val="60000"/>
                    <a:lumOff val="40000"/>
                  </a:schemeClr>
                </a:solidFill>
              </a:rPr>
              <a:t>udo</a:t>
            </a:r>
            <a:r>
              <a:rPr lang="en-US" sz="3200" b="1" dirty="0" smtClean="0">
                <a:solidFill>
                  <a:schemeClr val="accent1">
                    <a:lumMod val="60000"/>
                    <a:lumOff val="40000"/>
                  </a:schemeClr>
                </a:solidFill>
              </a:rPr>
              <a:t> </a:t>
            </a:r>
            <a:r>
              <a:rPr lang="en-US" sz="3200" b="1" dirty="0" err="1" smtClean="0">
                <a:solidFill>
                  <a:schemeClr val="accent1">
                    <a:lumMod val="60000"/>
                    <a:lumOff val="40000"/>
                  </a:schemeClr>
                </a:solidFill>
              </a:rPr>
              <a:t>usermode</a:t>
            </a:r>
            <a:r>
              <a:rPr lang="en-US" sz="3200" b="1" dirty="0" smtClean="0">
                <a:solidFill>
                  <a:schemeClr val="accent1">
                    <a:lumMod val="60000"/>
                    <a:lumOff val="40000"/>
                  </a:schemeClr>
                </a:solidFill>
              </a:rPr>
              <a:t> –</a:t>
            </a:r>
            <a:r>
              <a:rPr lang="en-US" sz="3200" b="1" dirty="0" err="1" smtClean="0">
                <a:solidFill>
                  <a:schemeClr val="accent1">
                    <a:lumMod val="60000"/>
                    <a:lumOff val="40000"/>
                  </a:schemeClr>
                </a:solidFill>
              </a:rPr>
              <a:t>aG</a:t>
            </a:r>
            <a:r>
              <a:rPr lang="en-US" sz="3200" b="1" dirty="0" smtClean="0">
                <a:solidFill>
                  <a:schemeClr val="accent1">
                    <a:lumMod val="60000"/>
                    <a:lumOff val="40000"/>
                  </a:schemeClr>
                </a:solidFill>
              </a:rPr>
              <a:t> </a:t>
            </a:r>
            <a:r>
              <a:rPr lang="en-US" sz="3200" b="1" dirty="0" err="1" smtClean="0">
                <a:solidFill>
                  <a:schemeClr val="accent1">
                    <a:lumMod val="60000"/>
                    <a:lumOff val="40000"/>
                  </a:schemeClr>
                </a:solidFill>
              </a:rPr>
              <a:t>docker</a:t>
            </a:r>
            <a:r>
              <a:rPr lang="en-US" sz="3200" b="1" dirty="0" smtClean="0">
                <a:solidFill>
                  <a:schemeClr val="accent1">
                    <a:lumMod val="60000"/>
                    <a:lumOff val="40000"/>
                  </a:schemeClr>
                </a:solidFill>
              </a:rPr>
              <a:t> </a:t>
            </a:r>
            <a:r>
              <a:rPr lang="en-US" sz="3200" b="1" dirty="0" err="1" smtClean="0">
                <a:solidFill>
                  <a:schemeClr val="accent1">
                    <a:lumMod val="60000"/>
                    <a:lumOff val="40000"/>
                  </a:schemeClr>
                </a:solidFill>
              </a:rPr>
              <a:t>fahad</a:t>
            </a:r>
            <a:r>
              <a:rPr lang="en-US" sz="3200" b="1" dirty="0" smtClean="0"/>
              <a:t/>
            </a:r>
            <a:br>
              <a:rPr lang="en-US" sz="3200" b="1" dirty="0" smtClean="0"/>
            </a:br>
            <a:r>
              <a:rPr lang="en-US" sz="3200" b="1" dirty="0"/>
              <a:t/>
            </a:r>
            <a:br>
              <a:rPr lang="en-US" sz="3200" b="1" dirty="0"/>
            </a:br>
            <a:r>
              <a:rPr lang="en-US" sz="3200" b="1" dirty="0" smtClean="0"/>
              <a:t>If we want to check that the Docker is successfully installed on our machine, so type the below command</a:t>
            </a:r>
            <a:br>
              <a:rPr lang="en-US" sz="3200" b="1" dirty="0" smtClean="0"/>
            </a:br>
            <a:r>
              <a:rPr lang="en-US" sz="3200" b="1" dirty="0"/>
              <a:t/>
            </a:r>
            <a:br>
              <a:rPr lang="en-US" sz="3200" b="1" dirty="0"/>
            </a:br>
            <a:r>
              <a:rPr lang="en-US" sz="3200" b="1" dirty="0" err="1" smtClean="0">
                <a:solidFill>
                  <a:schemeClr val="accent1">
                    <a:lumMod val="60000"/>
                    <a:lumOff val="40000"/>
                  </a:schemeClr>
                </a:solidFill>
              </a:rPr>
              <a:t>sudo</a:t>
            </a:r>
            <a:r>
              <a:rPr lang="en-US" sz="3200" b="1" dirty="0" smtClean="0">
                <a:solidFill>
                  <a:schemeClr val="accent1">
                    <a:lumMod val="60000"/>
                    <a:lumOff val="40000"/>
                  </a:schemeClr>
                </a:solidFill>
              </a:rPr>
              <a:t> </a:t>
            </a:r>
            <a:r>
              <a:rPr lang="en-US" sz="3200" b="1" dirty="0" err="1" smtClean="0">
                <a:solidFill>
                  <a:schemeClr val="accent1">
                    <a:lumMod val="60000"/>
                    <a:lumOff val="40000"/>
                  </a:schemeClr>
                </a:solidFill>
              </a:rPr>
              <a:t>docker</a:t>
            </a:r>
            <a:r>
              <a:rPr lang="en-US" sz="3200" b="1" dirty="0" smtClean="0">
                <a:solidFill>
                  <a:schemeClr val="accent1">
                    <a:lumMod val="60000"/>
                    <a:lumOff val="40000"/>
                  </a:schemeClr>
                </a:solidFill>
              </a:rPr>
              <a:t> version</a:t>
            </a:r>
            <a:endParaRPr lang="en-US" sz="3200" dirty="0">
              <a:solidFill>
                <a:schemeClr val="accent1">
                  <a:lumMod val="60000"/>
                  <a:lumOff val="40000"/>
                </a:schemeClr>
              </a:solidFill>
            </a:endParaRPr>
          </a:p>
        </p:txBody>
      </p:sp>
    </p:spTree>
    <p:extLst>
      <p:ext uri="{BB962C8B-B14F-4D97-AF65-F5344CB8AC3E}">
        <p14:creationId xmlns:p14="http://schemas.microsoft.com/office/powerpoint/2010/main" val="4904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0"/>
            <a:ext cx="12192000" cy="4246399"/>
          </a:xfrm>
        </p:spPr>
        <p:txBody>
          <a:bodyPr>
            <a:noAutofit/>
          </a:bodyPr>
          <a:lstStyle/>
          <a:p>
            <a:r>
              <a:rPr lang="en-US" sz="3200" b="1" dirty="0" smtClean="0"/>
              <a:t>Now we are going to install the Docker compose utility.</a:t>
            </a:r>
            <a:br>
              <a:rPr lang="en-US" sz="3200" b="1" dirty="0" smtClean="0"/>
            </a:br>
            <a:r>
              <a:rPr lang="en-US" sz="3200" b="1" dirty="0" smtClean="0"/>
              <a:t/>
            </a:r>
            <a:br>
              <a:rPr lang="en-US" sz="3200" b="1" dirty="0" smtClean="0"/>
            </a:br>
            <a:r>
              <a:rPr lang="en-US" sz="3200" b="1" dirty="0" smtClean="0"/>
              <a:t>It will support us to run multi containers.</a:t>
            </a:r>
            <a:endParaRPr lang="en-US" sz="3200" dirty="0">
              <a:solidFill>
                <a:schemeClr val="accent1">
                  <a:lumMod val="60000"/>
                  <a:lumOff val="40000"/>
                </a:schemeClr>
              </a:solidFill>
            </a:endParaRPr>
          </a:p>
        </p:txBody>
      </p:sp>
    </p:spTree>
    <p:extLst>
      <p:ext uri="{BB962C8B-B14F-4D97-AF65-F5344CB8AC3E}">
        <p14:creationId xmlns:p14="http://schemas.microsoft.com/office/powerpoint/2010/main" val="36383657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1537" y="1227909"/>
            <a:ext cx="10448925" cy="5177653"/>
          </a:xfrm>
          <a:prstGeom prst="rect">
            <a:avLst/>
          </a:prstGeom>
        </p:spPr>
      </p:pic>
      <p:sp>
        <p:nvSpPr>
          <p:cNvPr id="3" name="Title 1"/>
          <p:cNvSpPr>
            <a:spLocks noGrp="1"/>
          </p:cNvSpPr>
          <p:nvPr>
            <p:ph type="title"/>
          </p:nvPr>
        </p:nvSpPr>
        <p:spPr>
          <a:xfrm>
            <a:off x="0" y="509451"/>
            <a:ext cx="12192000" cy="313509"/>
          </a:xfrm>
        </p:spPr>
        <p:txBody>
          <a:bodyPr>
            <a:noAutofit/>
          </a:bodyPr>
          <a:lstStyle/>
          <a:p>
            <a:r>
              <a:rPr lang="en-US" sz="3200" b="1" dirty="0" smtClean="0"/>
              <a:t>Open the link </a:t>
            </a:r>
            <a:r>
              <a:rPr lang="en-US" sz="3200" b="1" dirty="0" smtClean="0">
                <a:sym typeface="Wingdings" panose="05000000000000000000" pitchFamily="2" charset="2"/>
              </a:rPr>
              <a:t> https://docs.docker.com/compse/install</a:t>
            </a:r>
            <a:endParaRPr lang="en-US" sz="3200" dirty="0">
              <a:solidFill>
                <a:schemeClr val="accent1">
                  <a:lumMod val="60000"/>
                  <a:lumOff val="40000"/>
                </a:schemeClr>
              </a:solidFill>
            </a:endParaRPr>
          </a:p>
        </p:txBody>
      </p:sp>
    </p:spTree>
    <p:extLst>
      <p:ext uri="{BB962C8B-B14F-4D97-AF65-F5344CB8AC3E}">
        <p14:creationId xmlns:p14="http://schemas.microsoft.com/office/powerpoint/2010/main" val="6738333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90625"/>
            <a:ext cx="12083143" cy="5667375"/>
          </a:xfrm>
          <a:prstGeom prst="rect">
            <a:avLst/>
          </a:prstGeom>
        </p:spPr>
      </p:pic>
      <p:sp>
        <p:nvSpPr>
          <p:cNvPr id="3" name="Title 1"/>
          <p:cNvSpPr>
            <a:spLocks noGrp="1"/>
          </p:cNvSpPr>
          <p:nvPr>
            <p:ph type="title"/>
          </p:nvPr>
        </p:nvSpPr>
        <p:spPr>
          <a:xfrm>
            <a:off x="0" y="509451"/>
            <a:ext cx="12192000" cy="313509"/>
          </a:xfrm>
        </p:spPr>
        <p:txBody>
          <a:bodyPr>
            <a:noAutofit/>
          </a:bodyPr>
          <a:lstStyle/>
          <a:p>
            <a:r>
              <a:rPr lang="en-US" sz="3200" b="1" dirty="0" smtClean="0"/>
              <a:t>Open the Linux based installation.</a:t>
            </a:r>
            <a:br>
              <a:rPr lang="en-US" sz="3200" b="1" dirty="0" smtClean="0"/>
            </a:br>
            <a:r>
              <a:rPr lang="en-US" sz="3200" b="1" dirty="0" smtClean="0"/>
              <a:t>Copy the selected command and run it in terminal</a:t>
            </a:r>
            <a:endParaRPr lang="en-US" sz="3200" dirty="0">
              <a:solidFill>
                <a:schemeClr val="accent1">
                  <a:lumMod val="60000"/>
                  <a:lumOff val="40000"/>
                </a:schemeClr>
              </a:solidFill>
            </a:endParaRPr>
          </a:p>
        </p:txBody>
      </p:sp>
    </p:spTree>
    <p:extLst>
      <p:ext uri="{BB962C8B-B14F-4D97-AF65-F5344CB8AC3E}">
        <p14:creationId xmlns:p14="http://schemas.microsoft.com/office/powerpoint/2010/main" val="2525908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76375"/>
            <a:ext cx="12192000" cy="5381625"/>
          </a:xfrm>
          <a:prstGeom prst="rect">
            <a:avLst/>
          </a:prstGeom>
        </p:spPr>
      </p:pic>
      <p:sp>
        <p:nvSpPr>
          <p:cNvPr id="3" name="Title 1"/>
          <p:cNvSpPr>
            <a:spLocks noGrp="1"/>
          </p:cNvSpPr>
          <p:nvPr>
            <p:ph type="title"/>
          </p:nvPr>
        </p:nvSpPr>
        <p:spPr>
          <a:xfrm>
            <a:off x="0" y="509451"/>
            <a:ext cx="12192000" cy="313509"/>
          </a:xfrm>
        </p:spPr>
        <p:txBody>
          <a:bodyPr>
            <a:noAutofit/>
          </a:bodyPr>
          <a:lstStyle/>
          <a:p>
            <a:r>
              <a:rPr lang="en-US" sz="3200" b="1" dirty="0" smtClean="0"/>
              <a:t>Set the permission</a:t>
            </a:r>
            <a:br>
              <a:rPr lang="en-US" sz="3200" b="1" dirty="0" smtClean="0"/>
            </a:br>
            <a:r>
              <a:rPr lang="en-US" sz="3200" b="1" dirty="0" smtClean="0"/>
              <a:t>Copy the selected command and run it in terminal</a:t>
            </a:r>
            <a:endParaRPr lang="en-US" sz="3200" dirty="0">
              <a:solidFill>
                <a:schemeClr val="accent1">
                  <a:lumMod val="60000"/>
                  <a:lumOff val="40000"/>
                </a:schemeClr>
              </a:solidFill>
            </a:endParaRPr>
          </a:p>
        </p:txBody>
      </p:sp>
    </p:spTree>
    <p:extLst>
      <p:ext uri="{BB962C8B-B14F-4D97-AF65-F5344CB8AC3E}">
        <p14:creationId xmlns:p14="http://schemas.microsoft.com/office/powerpoint/2010/main" val="33983664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907812"/>
          </a:xfrm>
        </p:spPr>
        <p:txBody>
          <a:bodyPr>
            <a:normAutofit/>
          </a:bodyPr>
          <a:lstStyle/>
          <a:p>
            <a:pPr algn="ctr"/>
            <a:r>
              <a:rPr lang="en-US" b="1" u="sng" dirty="0" smtClean="0">
                <a:solidFill>
                  <a:schemeClr val="accent5">
                    <a:lumMod val="75000"/>
                  </a:schemeClr>
                </a:solidFill>
              </a:rPr>
              <a:t>Task</a:t>
            </a:r>
            <a:r>
              <a:rPr lang="en-US" dirty="0" smtClean="0"/>
              <a:t/>
            </a:r>
            <a:br>
              <a:rPr lang="en-US" dirty="0" smtClean="0"/>
            </a:br>
            <a:r>
              <a:rPr lang="en-US" dirty="0" smtClean="0"/>
              <a:t>You all are required to install Docker for Windows base System.</a:t>
            </a:r>
            <a:endParaRPr lang="en-US" dirty="0"/>
          </a:p>
        </p:txBody>
      </p:sp>
      <p:pic>
        <p:nvPicPr>
          <p:cNvPr id="4" name="Content Placeholder 3"/>
          <p:cNvPicPr>
            <a:picLocks noGrp="1" noChangeAspect="1"/>
          </p:cNvPicPr>
          <p:nvPr>
            <p:ph idx="1"/>
          </p:nvPr>
        </p:nvPicPr>
        <p:blipFill>
          <a:blip r:embed="rId2"/>
          <a:stretch>
            <a:fillRect/>
          </a:stretch>
        </p:blipFill>
        <p:spPr>
          <a:xfrm>
            <a:off x="0" y="2481943"/>
            <a:ext cx="11639006" cy="4376056"/>
          </a:xfrm>
          <a:prstGeom prst="rect">
            <a:avLst/>
          </a:prstGeom>
        </p:spPr>
      </p:pic>
    </p:spTree>
    <p:extLst>
      <p:ext uri="{BB962C8B-B14F-4D97-AF65-F5344CB8AC3E}">
        <p14:creationId xmlns:p14="http://schemas.microsoft.com/office/powerpoint/2010/main" val="876538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1921489" cy="6858001"/>
          </a:xfrm>
          <a:prstGeom prst="rect">
            <a:avLst/>
          </a:prstGeom>
        </p:spPr>
      </p:pic>
    </p:spTree>
    <p:extLst>
      <p:ext uri="{BB962C8B-B14F-4D97-AF65-F5344CB8AC3E}">
        <p14:creationId xmlns:p14="http://schemas.microsoft.com/office/powerpoint/2010/main" val="405063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42751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525"/>
            <a:ext cx="11898630" cy="6867525"/>
          </a:xfrm>
          <a:prstGeom prst="rect">
            <a:avLst/>
          </a:prstGeom>
        </p:spPr>
      </p:pic>
    </p:spTree>
    <p:extLst>
      <p:ext uri="{BB962C8B-B14F-4D97-AF65-F5344CB8AC3E}">
        <p14:creationId xmlns:p14="http://schemas.microsoft.com/office/powerpoint/2010/main" val="976646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1544300" cy="6858000"/>
          </a:xfrm>
          <a:prstGeom prst="rect">
            <a:avLst/>
          </a:prstGeom>
        </p:spPr>
      </p:pic>
    </p:spTree>
    <p:extLst>
      <p:ext uri="{BB962C8B-B14F-4D97-AF65-F5344CB8AC3E}">
        <p14:creationId xmlns:p14="http://schemas.microsoft.com/office/powerpoint/2010/main" val="333711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772900" cy="6858000"/>
          </a:xfrm>
          <a:prstGeom prst="rect">
            <a:avLst/>
          </a:prstGeom>
        </p:spPr>
      </p:pic>
    </p:spTree>
    <p:extLst>
      <p:ext uri="{BB962C8B-B14F-4D97-AF65-F5344CB8AC3E}">
        <p14:creationId xmlns:p14="http://schemas.microsoft.com/office/powerpoint/2010/main" val="3153829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875770" cy="6858000"/>
          </a:xfrm>
          <a:prstGeom prst="rect">
            <a:avLst/>
          </a:prstGeom>
        </p:spPr>
      </p:pic>
    </p:spTree>
    <p:extLst>
      <p:ext uri="{BB962C8B-B14F-4D97-AF65-F5344CB8AC3E}">
        <p14:creationId xmlns:p14="http://schemas.microsoft.com/office/powerpoint/2010/main" val="207742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395710" cy="6858000"/>
          </a:xfrm>
          <a:prstGeom prst="rect">
            <a:avLst/>
          </a:prstGeom>
        </p:spPr>
      </p:pic>
    </p:spTree>
    <p:extLst>
      <p:ext uri="{BB962C8B-B14F-4D97-AF65-F5344CB8AC3E}">
        <p14:creationId xmlns:p14="http://schemas.microsoft.com/office/powerpoint/2010/main" val="17298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869930" cy="6858000"/>
          </a:xfrm>
          <a:prstGeom prst="rect">
            <a:avLst/>
          </a:prstGeom>
        </p:spPr>
      </p:pic>
    </p:spTree>
    <p:extLst>
      <p:ext uri="{BB962C8B-B14F-4D97-AF65-F5344CB8AC3E}">
        <p14:creationId xmlns:p14="http://schemas.microsoft.com/office/powerpoint/2010/main" val="992894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68</Words>
  <Application>Microsoft Office PowerPoint</Application>
  <PresentationFormat>Widescreen</PresentationFormat>
  <Paragraphs>10</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Office Theme</vt:lpstr>
      <vt:lpstr>Virtualization VS Containerization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Detailed Way to install Docker</vt:lpstr>
      <vt:lpstr>Quick Way to install Docker Copy the below selected command and run this by using terminal. Now copy the next line under the selected text and run.</vt:lpstr>
      <vt:lpstr>Installation in progress. It will take some time.</vt:lpstr>
      <vt:lpstr>We need some high level privileges so therefore we add the user by using below command.  sudo usermode –aG docker fahad  If we want to check that the Docker is successfully installed on our machine, so type the below command  sudo docker version</vt:lpstr>
      <vt:lpstr>Now we are going to install the Docker compose utility.  It will support us to run multi containers.</vt:lpstr>
      <vt:lpstr>Open the link  https://docs.docker.com/compse/install</vt:lpstr>
      <vt:lpstr>Open the Linux based installation. Copy the selected command and run it in terminal</vt:lpstr>
      <vt:lpstr>Set the permission Copy the selected command and run it in terminal</vt:lpstr>
      <vt:lpstr>Task You all are required to install Docker for Windows base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Virtualization VS Containerization</dc:title>
  <dc:creator>Fahad Burhan</dc:creator>
  <cp:lastModifiedBy>Fahad Burhan</cp:lastModifiedBy>
  <cp:revision>28</cp:revision>
  <dcterms:created xsi:type="dcterms:W3CDTF">2022-11-30T09:12:38Z</dcterms:created>
  <dcterms:modified xsi:type="dcterms:W3CDTF">2022-12-20T05:06:23Z</dcterms:modified>
</cp:coreProperties>
</file>